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3" r:id="rId12"/>
    <p:sldId id="274" r:id="rId13"/>
    <p:sldId id="277" r:id="rId14"/>
    <p:sldId id="275" r:id="rId15"/>
    <p:sldId id="276" r:id="rId16"/>
    <p:sldId id="27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2" r:id="rId27"/>
    <p:sldId id="263" r:id="rId28"/>
    <p:sldId id="264" r:id="rId29"/>
    <p:sldId id="286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1203" custLinFactNeighborY="1117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16613" y="72010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35208" y="90605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BE70-30C3-4B6B-BB66-07A039C630E3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6C0C-8A73-476F-A42B-8C37DB8BD3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2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29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05/07/2015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Sincronización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5" y="2788609"/>
            <a:ext cx="7162647" cy="3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72103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697424" y="2996952"/>
            <a:ext cx="596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son los Ajustes Posturales Anticipatorios?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¿Por qué nos interesan en nuestro análisis?</a:t>
            </a:r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755909"/>
            <a:ext cx="7716207" cy="32940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3" y="2755909"/>
            <a:ext cx="7480342" cy="3327029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2877659"/>
            <a:ext cx="5076057" cy="2927604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97" y="2588411"/>
            <a:ext cx="6264697" cy="3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4236463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</a:t>
            </a:r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n características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41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2118231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3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finalidad tiene?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y PLS para la extracción de características</a:t>
            </a:r>
          </a:p>
        </p:txBody>
      </p:sp>
    </p:spTree>
    <p:extLst>
      <p:ext uri="{BB962C8B-B14F-4D97-AF65-F5344CB8AC3E}">
        <p14:creationId xmlns:p14="http://schemas.microsoft.com/office/powerpoint/2010/main" val="257154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56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4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696744" cy="4176464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8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3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Curva ROC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6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</p:spTree>
    <p:extLst>
      <p:ext uri="{BB962C8B-B14F-4D97-AF65-F5344CB8AC3E}">
        <p14:creationId xmlns:p14="http://schemas.microsoft.com/office/powerpoint/2010/main" val="101268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Características extraídas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87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Trabajo futuro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90394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Preguntas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330388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24106" y="2231801"/>
            <a:ext cx="2325258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727522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4248073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3495239" y="3159025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5023108" y="31716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4248073" y="4508376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4365323" y="4644064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2643003" y="2231801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4251322" y="2231801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3466816" y="3578710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26778" y="3324405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41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¿Pueden sustituir sensores inerciales a las PF?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1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5" grpId="0"/>
      <p:bldP spid="36" grpId="0"/>
      <p:bldP spid="37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04278162"/>
              </p:ext>
            </p:extLst>
          </p:nvPr>
        </p:nvGraphicFramePr>
        <p:xfrm>
          <a:off x="0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525103523"/>
              </p:ext>
            </p:extLst>
          </p:nvPr>
        </p:nvGraphicFramePr>
        <p:xfrm>
          <a:off x="5989977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90145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7" y="1772816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45924" y="3632971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6059824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2060848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25416" y="533029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540874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274363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</TotalTime>
  <Words>789</Words>
  <Application>Microsoft Office PowerPoint</Application>
  <PresentationFormat>Presentación en pantalla (4:3)</PresentationFormat>
  <Paragraphs>280</Paragraphs>
  <Slides>29</Slides>
  <Notes>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45</cp:revision>
  <dcterms:created xsi:type="dcterms:W3CDTF">2015-07-02T17:23:01Z</dcterms:created>
  <dcterms:modified xsi:type="dcterms:W3CDTF">2015-07-05T10:13:01Z</dcterms:modified>
</cp:coreProperties>
</file>